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94360" y="205740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58368" y="306324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3段落から核を拾い、45〜55語の3文にする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58368" y="5440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授業用スライド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58368" y="5742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85分授業のうち該当パートのみ使用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今日のゴール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85800" y="15087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要約は「短く書く」前に、残す内容を決める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1005840" y="251460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3段落から、核を1つずつ取る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005840" y="320040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具体例は必要なければ捨てる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005840" y="388620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3文でつなぎ、45〜55語に整える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040880" y="4800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本文を写す問題ではない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基本手順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16002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11480" y="2331720"/>
            <a:ext cx="17373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段落の役割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28600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43200" y="16002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2651760" y="2331720"/>
            <a:ext cx="17373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核を1つ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2628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983480" y="16002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4892040" y="2331720"/>
            <a:ext cx="17373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具体例を捨てる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6656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223760" y="16002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132320" y="2331720"/>
            <a:ext cx="17373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3文にする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006840" y="19202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464040" y="16002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9372600" y="2331720"/>
            <a:ext cx="17373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語数調整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14400" y="40233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最初は表現力より「何を残すか」を優先する。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3段落を3文にする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第1段落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3017520" y="162763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導入：何の話か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82296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第2段落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3017520" y="267919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利点：よい点は何か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822960" y="37033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第3段落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3017520" y="373075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問題点：注意点は何か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7498080" y="251460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1段落1メッセージ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今回の題材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1417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0F2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Textbooks at School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777240" y="20116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学校でのデジタル教材の利用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2926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構造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377440" y="2889504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導入 → 利点 → 問題点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2377440" y="379476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45〜55語でまとめる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822960" y="48920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本文を読むときは、具体例より「段落の役割」を先に見る。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残す情報・捨てる情報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14400" y="1600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残す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143000" y="2331720"/>
            <a:ext cx="5029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デジタル教材の利用が広がっている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143000" y="2880360"/>
            <a:ext cx="45720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動画・音声で理解を助ける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143000" y="3429000"/>
            <a:ext cx="4114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情報を更新しやすい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143000" y="3977640"/>
            <a:ext cx="53035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疲れ・集中・端末トラブルの問題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492240" y="1600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A13D3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捨てる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720840" y="2331720"/>
            <a:ext cx="4023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細かい具体例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720840" y="2880360"/>
            <a:ext cx="4023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似た内容の重複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720840" y="3429000"/>
            <a:ext cx="45720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語数を増やすだけの説明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パラフレーズの見本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141732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大量に覚えるのではなく、真似できる形を見せる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868680" y="22402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videos and listen to audio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309360" y="2240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 use multimedia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68680" y="30632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information can be updated easily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309360" y="30632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 information is easy to update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68680" y="38862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it difficult to concentrate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309360" y="38862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 cause concentration problems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011680" y="4983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語をまとめる・品詞を変える・短くする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演習の指示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508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45〜55語で要約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863840" y="150876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目安：10分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005840" y="260604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先に3つの核をメモする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005840" y="324612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具体例を入れすぎない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1005840" y="388620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However で問題点へつなぐ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2514600" y="493776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書き始める前に「骨格」を作る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模範解答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508760"/>
            <a:ext cx="10424160" cy="22860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0F2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schools are using digital textbooks in class. They can help students understand difficult topics through videos and audio, and their information can be easily updated. However, using screens for a long time may cause tiredness or concentration problems, and technical problems with tablets can prevent students from studying.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166360" y="41605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5B4D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50語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導入・利点・問題点の3文構成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解説で見るポイント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05840" y="1783080"/>
            <a:ext cx="6400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何を捨てたか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1005840" y="2514600"/>
            <a:ext cx="6400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何をまとめたか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005840" y="3246120"/>
            <a:ext cx="6400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どこを言い換えたか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05840" y="3977640"/>
            <a:ext cx="7315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45〜55語に収まっているか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2468880" y="4983480"/>
            <a:ext cx="7223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正解を写すより、自分の答案を直す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Writing：要約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Writingまとめ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5087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要約の基本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005840" y="256032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1段落1メッセージで核を拾う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005840" y="329184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具体例を捨て、似た内容をまとめる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005840" y="4023360"/>
            <a:ext cx="77724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3文で、45〜55語に調整する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926080" y="507492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4DA7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③・④でも同じ手順を使う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PetitPont-HQ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ライティング・要約スライド</dc:title>
  <dc:subject>第二回英検対策講座①</dc:subject>
  <dc:creator>PetitPont-HQ</dc:creator>
  <cp:lastModifiedBy>PetitPont-HQ</cp:lastModifiedBy>
  <cp:revision>1</cp:revision>
  <dcterms:created xsi:type="dcterms:W3CDTF">2026-08-26T13:15:24Z</dcterms:created>
  <dcterms:modified xsi:type="dcterms:W3CDTF">2026-08-26T13:15:24Z</dcterms:modified>
</cp:coreProperties>
</file>