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94360" y="205740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Reading：語句補充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58368" y="306324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空所前後から、入る内容を予測する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58368" y="54406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授業用スライド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58368" y="57424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85分授業のうち該当パートのみ使用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Reading：語句補充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今日のゴール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77240" y="1508760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全文和訳ではなく、空所の役割を見る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097280" y="2423160"/>
            <a:ext cx="59436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空所の前後1〜2文を読む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1097280" y="3063240"/>
            <a:ext cx="704088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接続問題か、内容復元かを判断する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097280" y="3703320"/>
            <a:ext cx="72237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選択肢を見る前に、日本語で予測する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7315200" y="45262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「なんとなく選ぶ」から抜ける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Reading：語句補充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語句補充は2系統で見る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914400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E5E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1645920" y="175564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接続・論理関係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691640" y="23774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逆接・結果・追加など、前後のつながりを問う。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400" y="3657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E5E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1645920" y="376732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内容復元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691640" y="43891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抜けた一文・句の内容を、前後から復元する。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7315200" y="2331720"/>
            <a:ext cx="347472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指示語・代名詞・言い換えは</a:t>
            </a:r>
            <a:endParaRPr lang="en-US" sz="2300" dirty="0"/>
          </a:p>
          <a:p>
            <a:pPr algn="ctr" indent="0" marL="0">
              <a:buNone/>
            </a:pPr>
            <a:r>
              <a:rPr lang="en-US" sz="23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分類ではなく「手掛かり」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Reading：語句補充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基本手順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87452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E5E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2697480"/>
            <a:ext cx="228600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前後1〜2文を読む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971800" y="233172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474720" y="187452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E5E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566160" y="2697480"/>
            <a:ext cx="228600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問題タイプを判断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5806440" y="233172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309360" y="187452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E5E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00800" y="2697480"/>
            <a:ext cx="228600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入る内容を予測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641080" y="233172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144000" y="187452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E5E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9235440" y="2697480"/>
            <a:ext cx="228600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選択肢で確認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914400" y="4343400"/>
            <a:ext cx="1024128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先に選択肢を見ると、なんとなく引っ張られる。先に「何が入りそうか」を決める。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Reading：語句補充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短い例文：接続・論理関係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Tom practiced every day. (      ), he won the race.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914400" y="27432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前：毎日練習した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663440" y="27432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後：レースに勝った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2834640" y="384048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だから、結果を表す語句が必要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2926080" y="4572000"/>
            <a:ext cx="5943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Therefore / As a result など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Reading：語句補充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短い例文：内容復元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1078992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F2A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new library is popular with students. (      ). As a result, many students go there after school.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005840" y="310896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後ろの As a result が強い手掛かり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1005840" y="379476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空所には「行きたくなる理由」が入るはず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005840" y="466344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例：It has many comfortable seats.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Reading：語句補充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演習の指示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" y="160020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本番相当の説明文1題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955280" y="1600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目安：5分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1005840" y="2697480"/>
            <a:ext cx="73152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空所の前後に線を引く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005840" y="3337560"/>
            <a:ext cx="749808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接続か内容復元かをメモする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1005840" y="3977640"/>
            <a:ext cx="94183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選択肢を見る前に、入る内容を日本語で予測する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2971800" y="5074920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全部訳さない。根拠を探す。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Reading：語句補充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解説で見るポイント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05840" y="1737360"/>
            <a:ext cx="68580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正答：どの選択肢か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1005840" y="2468880"/>
            <a:ext cx="68580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根拠：本文のどこか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1005840" y="3200400"/>
            <a:ext cx="87782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方向：前から解いたか、後ろから逆算したか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005840" y="3931920"/>
            <a:ext cx="86868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予測：選択肢を見る前に何が言えたか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2743200" y="4983480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答え合わせではなく、解き方合わせ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5EA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Reading：語句補充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Readingまとめ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" y="15087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空所補充の基本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005840" y="2514600"/>
            <a:ext cx="73152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前後1〜2文を見る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1005840" y="3246120"/>
            <a:ext cx="8961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接続・論理関係か、内容復元かを決める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005840" y="3977640"/>
            <a:ext cx="82296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日本語で予測してから選択肢へ進む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1005840" y="498348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この順番を守るだけで、勘の問題ではなくなる。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JP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JP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PetitPont-HQ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リーディング・語句補充スライド</dc:title>
  <dc:subject>第二回英検対策講座①</dc:subject>
  <dc:creator>PetitPont-HQ</dc:creator>
  <cp:lastModifiedBy>PetitPont-HQ</cp:lastModifiedBy>
  <cp:revision>1</cp:revision>
  <dcterms:created xsi:type="dcterms:W3CDTF">2026-08-26T13:15:24Z</dcterms:created>
  <dcterms:modified xsi:type="dcterms:W3CDTF">2026-08-26T13:15:24Z</dcterms:modified>
</cp:coreProperties>
</file>