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5029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94360" y="205740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58368" y="306324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単語帳を渡して、②以降の確認テストへつなぐ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658368" y="5440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授業用スライド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58368" y="57424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85分授業のうち該当パートのみ使用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今日のゴール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731520" y="150876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単語を「配る」だけで終わらせない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14400" y="2331720"/>
            <a:ext cx="5029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① 単語帳の見方をそろえる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14400" y="2971800"/>
            <a:ext cx="50292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② 家で何をするかを明確にする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914400" y="3611880"/>
            <a:ext cx="56692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③ ②以降の20語テストへ接続する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498080" y="2194560"/>
            <a:ext cx="329184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覚える範囲を「見える化」する時間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498080" y="37033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確認テストは②から本格運用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単語帳の基本仕様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777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F6F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691640" y="16642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語／枚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2514600"/>
            <a:ext cx="777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F6F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1691640" y="25786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カラム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3429000"/>
            <a:ext cx="777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F6F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B4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1691640" y="34930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横向き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212080" y="187452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20語テスト × 2セットに対応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5303520" y="2743200"/>
            <a:ext cx="521208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「1枚＝40語」なので、テスト範囲がずれにくい。配布・宿題・確認テストを同じ単位で管理できる。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収録範囲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14400" y="164592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動詞404語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27432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名詞571語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852160" y="196596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合計975語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5897880" y="2926080"/>
            <a:ext cx="493776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今回は優先語の再選定はしない。まず既存FINALデータから学習用単語帳を作り、講座を成立させる。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生徒への説明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822960" y="15544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今日やること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2148840"/>
            <a:ext cx="4663440" cy="2560320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① 単語帳を受け取る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② 1枚40語の単位を確認する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③ 家での覚え方を決める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④ 次回からのテスト範囲を確認する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6400800" y="201168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授業では単語を全部説明しない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446520" y="2880360"/>
            <a:ext cx="43891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授業時間は限られる。意味確認は単語帳で進め、②以降の確認テストで定着を測る。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学習サイクル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914400" y="20116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配布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2606040" y="20116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429000" y="20116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自学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120640" y="20116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5943600" y="20116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20語テスト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8321040" y="20116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→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9144000" y="201168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復習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005840" y="365760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②以降は「覚えたつもり」を確認テストで見える化する。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6F5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語彙パート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02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F2A4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今日のまとめ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111556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601200" y="64739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7B819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第二回英検対策講座①  /  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005840" y="1600200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単語帳はB4横・2カラム・40語／枚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1005840" y="2331720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確認テストは20語単位で運用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005840" y="3063240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①は「学習開始」と「運用説明」が中心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005840" y="3794760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4B5563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②以降はテスト→復習のサイクルへ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PetitPont-HQ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語彙スライド</dc:title>
  <dc:subject>第二回英検対策講座①</dc:subject>
  <dc:creator>PetitPont-HQ</dc:creator>
  <cp:lastModifiedBy>PetitPont-HQ</cp:lastModifiedBy>
  <cp:revision>1</cp:revision>
  <dcterms:created xsi:type="dcterms:W3CDTF">2026-08-26T13:15:23Z</dcterms:created>
  <dcterms:modified xsi:type="dcterms:W3CDTF">2026-08-26T13:15:24Z</dcterms:modified>
</cp:coreProperties>
</file>